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  <p:sldId id="291" r:id="rId11"/>
    <p:sldId id="292" r:id="rId12"/>
    <p:sldId id="293" r:id="rId13"/>
    <p:sldId id="297" r:id="rId14"/>
    <p:sldId id="294" r:id="rId15"/>
    <p:sldId id="295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304" r:id="rId24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26"/>
      <p:bold r:id="rId27"/>
    </p:embeddedFont>
    <p:embeddedFont>
      <p:font typeface="나눔고딕 ExtraBold" panose="020D0604000000000000" pitchFamily="34" charset="-127"/>
      <p:regular r:id="rId28"/>
      <p:bold r:id="rId29"/>
    </p:embeddedFont>
    <p:embeddedFont>
      <p:font typeface="맑은 고딕" panose="020B0503020000020004" pitchFamily="34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6" autoAdjust="0"/>
    <p:restoredTop sz="94632"/>
  </p:normalViewPr>
  <p:slideViewPr>
    <p:cSldViewPr>
      <p:cViewPr varScale="1">
        <p:scale>
          <a:sx n="103" d="100"/>
          <a:sy n="103" d="100"/>
        </p:scale>
        <p:origin x="184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6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8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611560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B1DB4-3BE5-184C-AE92-8A9FE4D9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6998"/>
            <a:ext cx="2304256" cy="3406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A3BD-DF5D-4C43-A80D-4DFE493E5CE3}"/>
              </a:ext>
            </a:extLst>
          </p:cNvPr>
          <p:cNvSpPr txBox="1"/>
          <p:nvPr/>
        </p:nvSpPr>
        <p:spPr>
          <a:xfrm>
            <a:off x="539552" y="5713289"/>
            <a:ext cx="254821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프렌즈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유럽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여행가이드북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A2DDE-F257-7B41-BC69-DCEB895A0A44}"/>
              </a:ext>
            </a:extLst>
          </p:cNvPr>
          <p:cNvSpPr txBox="1"/>
          <p:nvPr/>
        </p:nvSpPr>
        <p:spPr>
          <a:xfrm>
            <a:off x="3576688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DB479-202D-FA4D-98F3-19A217D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9848"/>
            <a:ext cx="3479596" cy="340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B9CC1-9A50-7D4D-BAD3-79D0FC72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2" y="1908651"/>
            <a:ext cx="1582812" cy="825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44E92-9951-B542-9D72-6C039143C166}"/>
              </a:ext>
            </a:extLst>
          </p:cNvPr>
          <p:cNvSpPr txBox="1"/>
          <p:nvPr/>
        </p:nvSpPr>
        <p:spPr>
          <a:xfrm>
            <a:off x="4017530" y="5710957"/>
            <a:ext cx="37228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Tripadvisor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후기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746892" y="1755447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대중교통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59333-6A74-AC49-AAB5-F34CAED2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5583"/>
            <a:ext cx="6084676" cy="3549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773D6-0F14-8246-B637-928958ED75B1}"/>
              </a:ext>
            </a:extLst>
          </p:cNvPr>
          <p:cNvSpPr txBox="1"/>
          <p:nvPr/>
        </p:nvSpPr>
        <p:spPr>
          <a:xfrm>
            <a:off x="791580" y="5858659"/>
            <a:ext cx="608467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 Map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교통혼잡도를 반영하지 않고 이동 시간을 수집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4102-8AE6-4841-AB7C-9D1D2EC5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2" y="1522533"/>
            <a:ext cx="5579902" cy="4653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19DE5-D81C-194C-B7C5-73D2A41EE2F6}"/>
              </a:ext>
            </a:extLst>
          </p:cNvPr>
          <p:cNvSpPr txBox="1"/>
          <p:nvPr/>
        </p:nvSpPr>
        <p:spPr>
          <a:xfrm>
            <a:off x="467544" y="1556793"/>
            <a:ext cx="2404202" cy="466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목록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세부 정보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희망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날짜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활동 시간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찾기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2F3-82FD-3844-9117-993799B1031B}"/>
              </a:ext>
            </a:extLst>
          </p:cNvPr>
          <p:cNvSpPr txBox="1"/>
          <p:nvPr/>
        </p:nvSpPr>
        <p:spPr>
          <a:xfrm>
            <a:off x="3114915" y="4365104"/>
            <a:ext cx="2843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회원관리 기록부 코드 활용</a:t>
            </a:r>
            <a:endParaRPr lang="en-US" altLang="ko-KR" sz="28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데이터를 텍스트 파일에 저장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직접 기록 및 활용 할 수 있다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</a:t>
            </a:r>
            <a:endParaRPr lang="ko-KR" altLang="en-US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310416-0965-C042-A4C4-A8A07D93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264363" cy="2448272"/>
          </a:xfrm>
          <a:prstGeom prst="rect">
            <a:avLst/>
          </a:prstGeom>
          <a:ln w="69850">
            <a:solidFill>
              <a:schemeClr val="bg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C29E47-05A1-2A44-B890-D29AA4B2C4DE}"/>
              </a:ext>
            </a:extLst>
          </p:cNvPr>
          <p:cNvSpPr/>
          <p:nvPr/>
        </p:nvSpPr>
        <p:spPr>
          <a:xfrm>
            <a:off x="0" y="4221088"/>
            <a:ext cx="9144000" cy="2204864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E7B9189-F72E-9344-90A8-F6E531664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208" y="4869160"/>
            <a:ext cx="6518482" cy="175660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BARCELONA</a:t>
            </a:r>
            <a:endParaRPr lang="ko-KR" altLang="en-US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938AEC-685A-8242-B52A-D5EA6E9E0AC4}"/>
              </a:ext>
            </a:extLst>
          </p:cNvPr>
          <p:cNvSpPr txBox="1">
            <a:spLocks/>
          </p:cNvSpPr>
          <p:nvPr/>
        </p:nvSpPr>
        <p:spPr>
          <a:xfrm>
            <a:off x="13870" y="4221088"/>
            <a:ext cx="8158530" cy="978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천재 건축가 가우디의 도시</a:t>
            </a:r>
          </a:p>
        </p:txBody>
      </p:sp>
    </p:spTree>
    <p:extLst>
      <p:ext uri="{BB962C8B-B14F-4D97-AF65-F5344CB8AC3E}">
        <p14:creationId xmlns:p14="http://schemas.microsoft.com/office/powerpoint/2010/main" val="55981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Attraction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374441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스페인을 대표하는 명소들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축제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그라시아거리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카사밀라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카사바트요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람블라스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구엘저택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고딕지구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왕의광장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피카소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카탈라나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음악당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파우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병원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사그라다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파밀리아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23-6487-6044-8DE7-55C76A1F6A72}"/>
              </a:ext>
            </a:extLst>
          </p:cNvPr>
          <p:cNvSpPr txBox="1"/>
          <p:nvPr/>
        </p:nvSpPr>
        <p:spPr>
          <a:xfrm>
            <a:off x="3650840" y="1506369"/>
            <a:ext cx="374441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카탈루냐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스페인마을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미로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 공원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몬세라트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캄프누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언덕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분수쇼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BB69E-351F-8948-BC80-5DBB94CE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b="16434"/>
          <a:stretch/>
        </p:blipFill>
        <p:spPr>
          <a:xfrm>
            <a:off x="6444200" y="4977908"/>
            <a:ext cx="2699799" cy="1880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1937-FC9A-C744-A4C7-60FEF768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63" y="3212976"/>
            <a:ext cx="2699482" cy="1799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D01E38-1035-AE46-AB25-F7324586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1196752"/>
            <a:ext cx="2699481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" altLang="ko-KR" sz="3200" dirty="0"/>
              <a:t>Variable </a:t>
            </a:r>
            <a:r>
              <a:rPr lang="en-US" altLang="ko-KR" sz="3200" dirty="0"/>
              <a:t>Setting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800658" y="1858296"/>
            <a:ext cx="3267286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[6]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Minute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ex. 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540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40=880</a:t>
            </a:r>
          </a:p>
          <a:p>
            <a:pPr>
              <a:lnSpc>
                <a:spcPct val="150000"/>
              </a:lnSpc>
            </a:pPr>
            <a:endParaRPr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StayTime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4BD7A-166F-7149-AA65-8AE47E8CA854}"/>
              </a:ext>
            </a:extLst>
          </p:cNvPr>
          <p:cNvSpPr txBox="1"/>
          <p:nvPr/>
        </p:nvSpPr>
        <p:spPr>
          <a:xfrm>
            <a:off x="497858" y="4714110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: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BA4EA-AC17-E347-A86D-B350114215BC}"/>
              </a:ext>
            </a:extLst>
          </p:cNvPr>
          <p:cNvSpPr txBox="1"/>
          <p:nvPr/>
        </p:nvSpPr>
        <p:spPr>
          <a:xfrm>
            <a:off x="800658" y="5080072"/>
            <a:ext cx="32672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방향성 없음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배열로 표현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단위로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3B41A-49AA-0C4F-B2F0-CAEC2F79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3635896" y="1582403"/>
            <a:ext cx="5112568" cy="48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251520" y="1454074"/>
            <a:ext cx="326728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언어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데이터를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위치를 기록해서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찾을 수 있도록 설정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데이터 입력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삭제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C8ECA-9D75-8740-B28E-0C06C1B97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16" y="1542084"/>
            <a:ext cx="5455888" cy="4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251519" y="1454074"/>
            <a:ext cx="4510261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Play_program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사용자가 입력한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관광지에 대한 정보를 받아 저장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wanna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운영시간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play_path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 행렬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이동시간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날짜를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날짜와 시간 정보를 통해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만들 예정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6B87D1-EE22-824F-99A4-4F110C91C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27" y="1454074"/>
            <a:ext cx="368763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5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224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E36016-6826-024D-B5D9-EDF71D98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19023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50EAB-A9DA-FC4F-9985-5B70A845F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86808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7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세부정보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보기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09D44-E011-7348-8015-DCE113F6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29C46-CFC8-A841-A0D9-7B169D90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359CE-CA85-9C4E-A50C-2F24DD9D8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23330"/>
            <a:ext cx="683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1023</Words>
  <Application>Microsoft Macintosh PowerPoint</Application>
  <PresentationFormat>화면 슬라이드 쇼(4:3)</PresentationFormat>
  <Paragraphs>448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나눔고딕 ExtraBold</vt:lpstr>
      <vt:lpstr>나눔고딕</vt:lpstr>
      <vt:lpstr>Arial</vt:lpstr>
      <vt:lpstr>Wingdings</vt:lpstr>
      <vt:lpstr>맑은 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Structure_Path</vt:lpstr>
      <vt:lpstr>Data Structure_Route</vt:lpstr>
      <vt:lpstr>Solution</vt:lpstr>
      <vt:lpstr>Data Collection</vt:lpstr>
      <vt:lpstr>Data Collection</vt:lpstr>
      <vt:lpstr>Program Model</vt:lpstr>
      <vt:lpstr>BARCELONA</vt:lpstr>
      <vt:lpstr>Attraction</vt:lpstr>
      <vt:lpstr>Variable Setting</vt:lpstr>
      <vt:lpstr>Program building</vt:lpstr>
      <vt:lpstr>Program building</vt:lpstr>
      <vt:lpstr>Program building</vt:lpstr>
      <vt:lpstr>Program building</vt:lpstr>
      <vt:lpstr>Program building</vt:lpstr>
      <vt:lpstr>Program building</vt:lpstr>
      <vt:lpstr>Program building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43</cp:revision>
  <cp:lastPrinted>2018-10-06T15:33:45Z</cp:lastPrinted>
  <dcterms:created xsi:type="dcterms:W3CDTF">2011-08-25T02:21:48Z</dcterms:created>
  <dcterms:modified xsi:type="dcterms:W3CDTF">2018-10-06T15:33:48Z</dcterms:modified>
</cp:coreProperties>
</file>